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svg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presentationml.tags+xml" PartName="/ppt/tags/tag60.xml"/>
  <Override ContentType="application/vnd.openxmlformats-officedocument.presentationml.tags+xml" PartName="/ppt/tags/tag61.xml"/>
  <Override ContentType="application/vnd.openxmlformats-officedocument.presentationml.tags+xml" PartName="/ppt/tags/tag62.xml"/>
  <Override ContentType="application/vnd.openxmlformats-officedocument.presentationml.tags+xml" PartName="/ppt/tags/tag63.xml"/>
  <Override ContentType="application/vnd.openxmlformats-officedocument.presentationml.tags+xml" PartName="/ppt/tags/tag64.xml"/>
  <Override ContentType="application/vnd.openxmlformats-officedocument.presentationml.tags+xml" PartName="/ppt/tags/tag65.xml"/>
  <Override ContentType="application/vnd.openxmlformats-officedocument.presentationml.tags+xml" PartName="/ppt/tags/tag66.xml"/>
  <Override ContentType="application/vnd.openxmlformats-officedocument.presentationml.tags+xml" PartName="/ppt/tags/tag67.xml"/>
  <Override ContentType="application/vnd.openxmlformats-officedocument.presentationml.tags+xml" PartName="/ppt/tags/tag68.xml"/>
  <Override ContentType="application/vnd.openxmlformats-officedocument.presentationml.tags+xml" PartName="/ppt/tags/tag69.xml"/>
  <Override ContentType="application/vnd.openxmlformats-officedocument.presentationml.tags+xml" PartName="/ppt/tags/tag70.xml"/>
  <Override ContentType="application/vnd.openxmlformats-officedocument.presentationml.tags+xml" PartName="/ppt/tags/tag71.xml"/>
  <Override ContentType="application/vnd.openxmlformats-officedocument.presentationml.tags+xml" PartName="/ppt/tags/tag72.xml"/>
  <Override ContentType="application/vnd.openxmlformats-officedocument.presentationml.tags+xml" PartName="/ppt/tags/tag73.xml"/>
  <Override ContentType="application/vnd.openxmlformats-officedocument.presentationml.tags+xml" PartName="/ppt/tags/tag74.xml"/>
  <Override ContentType="application/vnd.openxmlformats-officedocument.presentationml.tags+xml" PartName="/ppt/tags/tag75.xml"/>
  <Override ContentType="application/vnd.openxmlformats-officedocument.presentationml.tags+xml" PartName="/ppt/tags/tag76.xml"/>
  <Override ContentType="application/vnd.openxmlformats-officedocument.presentationml.tags+xml" PartName="/ppt/tags/tag77.xml"/>
  <Override ContentType="application/vnd.openxmlformats-officedocument.presentationml.tags+xml" PartName="/ppt/tags/tag78.xml"/>
  <Override ContentType="application/vnd.openxmlformats-officedocument.presentationml.tags+xml" PartName="/ppt/tags/tag79.xml"/>
  <Override ContentType="application/vnd.openxmlformats-officedocument.presentationml.tags+xml" PartName="/ppt/tags/tag80.xml"/>
  <Override ContentType="application/vnd.openxmlformats-officedocument.presentationml.tags+xml" PartName="/ppt/tags/tag81.xml"/>
  <Override ContentType="application/vnd.openxmlformats-officedocument.presentationml.tags+xml" PartName="/ppt/tags/tag82.xml"/>
  <Override ContentType="application/vnd.openxmlformats-officedocument.presentationml.tags+xml" PartName="/ppt/tags/tag83.xml"/>
  <Override ContentType="application/vnd.openxmlformats-officedocument.presentationml.tags+xml" PartName="/ppt/tags/tag84.xml"/>
  <Override ContentType="application/vnd.openxmlformats-officedocument.presentationml.tags+xml" PartName="/ppt/tags/tag85.xml"/>
  <Override ContentType="application/vnd.openxmlformats-officedocument.presentationml.tags+xml" PartName="/ppt/tags/tag86.xml"/>
  <Override ContentType="application/vnd.openxmlformats-officedocument.presentationml.tags+xml" PartName="/ppt/tags/tag87.xml"/>
  <Override ContentType="application/vnd.openxmlformats-officedocument.presentationml.tags+xml" PartName="/ppt/tags/tag88.xml"/>
  <Override ContentType="application/vnd.openxmlformats-officedocument.presentationml.tags+xml" PartName="/ppt/tags/tag89.xml"/>
  <Override ContentType="application/vnd.openxmlformats-officedocument.presentationml.tags+xml" PartName="/ppt/tags/tag90.xml"/>
  <Override ContentType="application/vnd.openxmlformats-officedocument.presentationml.tags+xml" PartName="/ppt/tags/tag91.xml"/>
  <Override ContentType="application/vnd.openxmlformats-officedocument.presentationml.tags+xml" PartName="/ppt/tags/tag92.xml"/>
  <Override ContentType="application/vnd.openxmlformats-officedocument.presentationml.tags+xml" PartName="/ppt/tags/tag93.xml"/>
  <Override ContentType="application/vnd.openxmlformats-officedocument.presentationml.tags+xml" PartName="/ppt/tags/tag94.xml"/>
  <Override ContentType="application/vnd.openxmlformats-officedocument.presentationml.tags+xml" PartName="/ppt/tags/tag95.xml"/>
  <Override ContentType="application/vnd.openxmlformats-officedocument.presentationml.tags+xml" PartName="/ppt/tags/tag96.xml"/>
  <Override ContentType="application/vnd.openxmlformats-officedocument.presentationml.tags+xml" PartName="/ppt/tags/tag97.xml"/>
  <Override ContentType="application/vnd.openxmlformats-officedocument.presentationml.tags+xml" PartName="/ppt/tags/tag98.xml"/>
  <Override ContentType="application/vnd.openxmlformats-officedocument.presentationml.tags+xml" PartName="/ppt/tags/tag99.xml"/>
  <Override ContentType="application/vnd.openxmlformats-officedocument.presentationml.tags+xml" PartName="/ppt/tags/tag100.xml"/>
  <Override ContentType="application/vnd.openxmlformats-officedocument.presentationml.tags+xml" PartName="/ppt/tags/tag101.xml"/>
  <Override ContentType="application/vnd.openxmlformats-officedocument.presentationml.tags+xml" PartName="/ppt/tags/tag102.xml"/>
  <Override ContentType="application/vnd.openxmlformats-officedocument.presentationml.tags+xml" PartName="/ppt/tags/tag103.xml"/>
  <Override ContentType="application/vnd.openxmlformats-officedocument.presentationml.tags+xml" PartName="/ppt/tags/tag104.xml"/>
  <Override ContentType="application/vnd.openxmlformats-officedocument.presentationml.tags+xml" PartName="/ppt/tags/tag105.xml"/>
  <Override ContentType="application/vnd.openxmlformats-officedocument.presentationml.tags+xml" PartName="/ppt/tags/tag106.xml"/>
  <Override ContentType="application/vnd.openxmlformats-officedocument.presentationml.tags+xml" PartName="/ppt/tags/tag107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core.xml" Type="http://schemas.openxmlformats.org/package/2006/relationships/metadata/core-properties"/><Relationship Id="rId3" Target="docProps/app.xml" Type="http://schemas.openxmlformats.org/officeDocument/2006/relationships/extended-properties"/><Relationship Id="rId4" Target="docProps/thumbnail.jpeg" Type="http://schemas.openxmlformats.org/package/2006/relationships/metadata/thumbnail"/></Relationships>
</file>

<file path=ppt/presentation.xml><?xml version="1.0" encoding="utf-8"?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3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7.xml" Type="http://schemas.openxmlformats.org/officeDocument/2006/relationships/slide"/><Relationship Id="rId11" Target="slides/slide8.xml" Type="http://schemas.openxmlformats.org/officeDocument/2006/relationships/slide"/><Relationship Id="rId12" Target="slides/slide9.xml" Type="http://schemas.openxmlformats.org/officeDocument/2006/relationships/slide"/><Relationship Id="rId13" Target="slides/slide10.xml" Type="http://schemas.openxmlformats.org/officeDocument/2006/relationships/slide"/><Relationship Id="rId14" Target="slides/slide11.xml" Type="http://schemas.openxmlformats.org/officeDocument/2006/relationships/slide"/><Relationship Id="rId15" Target="slides/slide12.xml" Type="http://schemas.openxmlformats.org/officeDocument/2006/relationships/slide"/><Relationship Id="rId16" Target="slides/slide13.xml" Type="http://schemas.openxmlformats.org/officeDocument/2006/relationships/slide"/><Relationship Id="rId17" Target="slides/slide14.xml" Type="http://schemas.openxmlformats.org/officeDocument/2006/relationships/slide"/><Relationship Id="rId18" Target="slides/slide15.xml" Type="http://schemas.openxmlformats.org/officeDocument/2006/relationships/slide"/><Relationship Id="rId19" Target="tags/tag107.xml" Type="http://schemas.openxmlformats.org/officeDocument/2006/relationships/tags"/><Relationship Id="rId2" Target="slideMasters/slideMaster2.xml" Type="http://schemas.openxmlformats.org/officeDocument/2006/relationships/slideMaster"/><Relationship Id="rId20" Target="presProps.xml" Type="http://schemas.openxmlformats.org/officeDocument/2006/relationships/presProps"/><Relationship Id="rId21" Target="viewProps.xml" Type="http://schemas.openxmlformats.org/officeDocument/2006/relationships/viewProps"/><Relationship Id="rId22" Target="theme/theme1.xml" Type="http://schemas.openxmlformats.org/officeDocument/2006/relationships/theme"/><Relationship Id="rId23" Target="tableStyles.xml" Type="http://schemas.openxmlformats.org/officeDocument/2006/relationships/tableStyles"/><Relationship Id="rId3" Target="notesMasters/notesMaster1.xml" Type="http://schemas.openxmlformats.org/officeDocument/2006/relationships/notesMaster"/><Relationship Id="rId4" Target="slides/slide1.xml" Type="http://schemas.openxmlformats.org/officeDocument/2006/relationships/slide"/><Relationship Id="rId5" Target="slides/slide2.xml" Type="http://schemas.openxmlformats.org/officeDocument/2006/relationships/slide"/><Relationship Id="rId6" Target="slides/slide3.xml" Type="http://schemas.openxmlformats.org/officeDocument/2006/relationships/slide"/><Relationship Id="rId7" Target="slides/slide4.xml" Type="http://schemas.openxmlformats.org/officeDocument/2006/relationships/slide"/><Relationship Id="rId8" Target="slides/slide5.xml" Type="http://schemas.openxmlformats.org/officeDocument/2006/relationships/slide"/><Relationship Id="rId9" Target="slides/slide6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slides/slide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0.xml.rels><?xml version="1.0" encoding="UTF-8" standalone="yes"?><Relationships xmlns="http://schemas.openxmlformats.org/package/2006/relationships"><Relationship Id="rId1" Target="../slides/slide10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1.xml.rels><?xml version="1.0" encoding="UTF-8" standalone="yes"?><Relationships xmlns="http://schemas.openxmlformats.org/package/2006/relationships"><Relationship Id="rId1" Target="../slides/slide1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2.xml.rels><?xml version="1.0" encoding="UTF-8" standalone="yes"?><Relationships xmlns="http://schemas.openxmlformats.org/package/2006/relationships"><Relationship Id="rId1" Target="../slides/slide1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3.xml.rels><?xml version="1.0" encoding="UTF-8" standalone="yes"?><Relationships xmlns="http://schemas.openxmlformats.org/package/2006/relationships"><Relationship Id="rId1" Target="../slides/slide1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4.xml.rels><?xml version="1.0" encoding="UTF-8" standalone="yes"?><Relationships xmlns="http://schemas.openxmlformats.org/package/2006/relationships"><Relationship Id="rId1" Target="../slides/slide1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5.xml.rels><?xml version="1.0" encoding="UTF-8" standalone="yes"?><Relationships xmlns="http://schemas.openxmlformats.org/package/2006/relationships"><Relationship Id="rId1" Target="../slides/slide1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.xml.rels><?xml version="1.0" encoding="UTF-8" standalone="yes"?><Relationships xmlns="http://schemas.openxmlformats.org/package/2006/relationships"><Relationship Id="rId1" Target="../slides/slide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3.xml.rels><?xml version="1.0" encoding="UTF-8" standalone="yes"?><Relationships xmlns="http://schemas.openxmlformats.org/package/2006/relationships"><Relationship Id="rId1" Target="../slides/slide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4.xml.rels><?xml version="1.0" encoding="UTF-8" standalone="yes"?><Relationships xmlns="http://schemas.openxmlformats.org/package/2006/relationships"><Relationship Id="rId1" Target="../slides/slide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5.xml.rels><?xml version="1.0" encoding="UTF-8" standalone="yes"?><Relationships xmlns="http://schemas.openxmlformats.org/package/2006/relationships"><Relationship Id="rId1" Target="../slides/slide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6.xml.rels><?xml version="1.0" encoding="UTF-8" standalone="yes"?><Relationships xmlns="http://schemas.openxmlformats.org/package/2006/relationships"><Relationship Id="rId1" Target="../slides/slide6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7.xml.rels><?xml version="1.0" encoding="UTF-8" standalone="yes"?><Relationships xmlns="http://schemas.openxmlformats.org/package/2006/relationships"><Relationship Id="rId1" Target="../slides/slide7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8.xml.rels><?xml version="1.0" encoding="UTF-8" standalone="yes"?><Relationships xmlns="http://schemas.openxmlformats.org/package/2006/relationships"><Relationship Id="rId1" Target="../slides/slide8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9.xml.rels><?xml version="1.0" encoding="UTF-8" standalone="yes"?><Relationships xmlns="http://schemas.openxmlformats.org/package/2006/relationships"><Relationship Id="rId1" Target="../slides/slide9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media/image1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3.xml.rels><?xml version="1.0" encoding="UTF-8" standalone="yes"?><Relationships xmlns="http://schemas.openxmlformats.org/package/2006/relationships"><Relationship Id="rId1" Target="../media/image2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4.xml.rels><?xml version="1.0" encoding="UTF-8" standalone="yes"?><Relationships xmlns="http://schemas.openxmlformats.org/package/2006/relationships"><Relationship Id="rId1" Target="../media/image3.png" Type="http://schemas.openxmlformats.org/officeDocument/2006/relationships/image"/><Relationship Id="rId2" Target="../media/image4.png" Type="http://schemas.openxmlformats.org/officeDocument/2006/relationships/image"/><Relationship Id="rId3" Target="../slideMasters/slideMaster2.xml" Type="http://schemas.openxmlformats.org/officeDocument/2006/relationships/slideMaster"/></Relationships>
</file>

<file path=ppt/slideLayouts/_rels/slideLayout15.xml.rels><?xml version="1.0" encoding="UTF-8" standalone="yes"?><Relationships xmlns="http://schemas.openxmlformats.org/package/2006/relationships"><Relationship Id="rId1" Target="../media/image5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16.xml.rels><?xml version="1.0" encoding="UTF-8" standalone="yes"?><Relationships xmlns="http://schemas.openxmlformats.org/package/2006/relationships"><Relationship Id="rId1" Target="../media/image6.png" Type="http://schemas.openxmlformats.org/officeDocument/2006/relationships/image"/><Relationship Id="rId2" Target="../slideMasters/slideMaster2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F1A6B44-4CCC-48C3-85A1-8858AF7B479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B9CF2C-FDB9-4BDE-8017-00BA9155123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65D8D51-EE83-49B7-BF14-8D02A917D9C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BECC6CF-5656-4832-B316-61006C875E7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49AD54F-6503-4631-867D-F7B69D4EC0D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499D35A-D7D5-445D-B968-59CD4482962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5814F141-AFD3-467E-AA6A-480FEF50977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84521A06-9EC2-4DDC-AAC2-BB51A3943B6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60B36CD-73A6-4CFC-832D-A49E041DB2F3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8141342-36FC-4B86-A5C0-75DCDE5A52F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0F79EAB-B882-4FA5-820D-815C3D1838C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slideLayouts/slideLayout13.xml" Type="http://schemas.openxmlformats.org/officeDocument/2006/relationships/slideLayout"/><Relationship Id="rId3" Target="../slideLayouts/slideLayout14.xml" Type="http://schemas.openxmlformats.org/officeDocument/2006/relationships/slideLayout"/><Relationship Id="rId4" Target="../slideLayouts/slideLayout15.xml" Type="http://schemas.openxmlformats.org/officeDocument/2006/relationships/slideLayout"/><Relationship Id="rId5" Target="../slideLayouts/slideLayout16.xml" Type="http://schemas.openxmlformats.org/officeDocument/2006/relationships/slideLayout"/><Relationship Id="rId6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3" r:id="rId3"/>
    <p:sldLayoutId id="2147483664" r:id="rId4"/>
    <p:sldLayoutId id="2147483665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10" Target="../media/image9.png" Type="http://schemas.openxmlformats.org/officeDocument/2006/relationships/image"/>
                                
    
    
    
    
    
    
    <Relationship Id="rId11" Target="../media/image10.svg" Type="http://schemas.openxmlformats.org/officeDocument/2006/relationships/image"/>
                                
    
    
    
    
    
    
    <Relationship Id="rId2" Target="../notesSlides/notesSlide1.xml" Type="http://schemas.openxmlformats.org/officeDocument/2006/relationships/notesSlide"/>
                                
    
    
    
    
    
    
    <Relationship Id="rId3" Target="../media/image7.jpeg" Type="http://schemas.openxmlformats.org/officeDocument/2006/relationships/image"/>
                                
    
    
    
    
    
    
    <Relationship Id="rId4" Target="../media/image_1_1_rId4_1.png" Type="http://schemas.openxmlformats.org/officeDocument/2006/relationships/image"/>
                                
    
    
    
    
    
    
    <Relationship Id="rId5" Target="../tags/tag1.xml" Type="http://schemas.openxmlformats.org/officeDocument/2006/relationships/tags"/>
                                
    
    
    
    
    
    
    <Relationship Id="rId6" Target="../tags/tag2.xml" Type="http://schemas.openxmlformats.org/officeDocument/2006/relationships/tags"/>
                                
    
    
    
    
    
    
    <Relationship Id="rId7" Target="../tags/tag3.xml" Type="http://schemas.openxmlformats.org/officeDocument/2006/relationships/tags"/>
                                
    
    
    
    
    
    
    <Relationship Id="rId8" Target="../tags/tag4.xml" Type="http://schemas.openxmlformats.org/officeDocument/2006/relationships/tags"/>
                                
    
    
    
    
    
    
    <Relationship Id="rId9" Target="../tags/tag5.xml" Type="http://schemas.openxmlformats.org/officeDocument/2006/relationships/tags"/>
                            






</Relationships>

</file>

<file path=ppt/slides/_rels/slide10.xml.rels><?xml version="1.0" encoding="UTF-8" standalone="yes"?>
<Relationships xmlns="http://schemas.openxmlformats.org/package/2006/relationships">
                                                                
    
    
    
    
    
    
    
    
    
    
    
    
    
    
    <Relationship Id="rId1" Target="../slideLayouts/slideLayout13.xml" Type="http://schemas.openxmlformats.org/officeDocument/2006/relationships/slideLayout"/>
                                                                
    
    
    
    
    
    
    
    
    
    
    
    
    
    
    <Relationship Id="rId10" Target="../media/image7.jpeg" Type="http://schemas.openxmlformats.org/officeDocument/2006/relationships/image"/>
                                                                
    
    
    
    
    
    
    
    
    
    
    
    
    
    
    <Relationship Id="rId11" Target="../tags/tag82.xml" Type="http://schemas.openxmlformats.org/officeDocument/2006/relationships/tags"/>
                                                                
    
    
    
    
    
    
    
    
    
    
    
    
    
    
    <Relationship Id="rId12" Target="../tags/tag83.xml" Type="http://schemas.openxmlformats.org/officeDocument/2006/relationships/tags"/>
                                                                
    
    
    
    
    
    
    
    
    
    
    
    
    
    
    <Relationship Id="rId13" Target="../tags/tag84.xml" Type="http://schemas.openxmlformats.org/officeDocument/2006/relationships/tags"/>
                                                                
    
    
    
    
    
    
    
    
    
    
    
    
    
    
    <Relationship Id="rId14" Target="../tags/tag85.xml" Type="http://schemas.openxmlformats.org/officeDocument/2006/relationships/tags"/>
                                                                
    
    
    
    
    
    
    
    
    
    
    
    
    
    
    <Relationship Id="rId15" Target="../tags/tag86.xml" Type="http://schemas.openxmlformats.org/officeDocument/2006/relationships/tags"/>
                                                                
    
    
    
    
    
    
    
    
    
    
    
    
    
    
    <Relationship Id="rId16" Target="../tags/tag87.xml" Type="http://schemas.openxmlformats.org/officeDocument/2006/relationships/tags"/>
                                                                
    
    
    
    
    
    
    
    
    
    
    
    
    
    
    <Relationship Id="rId17" Target="../media/image9.png" Type="http://schemas.openxmlformats.org/officeDocument/2006/relationships/image"/>
                                                                
    
    
    
    
    
    
    
    
    
    
    
    
    
    
    <Relationship Id="rId18" Target="../media/image10.svg" Type="http://schemas.openxmlformats.org/officeDocument/2006/relationships/image"/>
                                                                
    
    
    
    
    
    
    
    
    
    
    
    
    
    
    <Relationship Id="rId2" Target="../notesSlides/notesSlide10.xml" Type="http://schemas.openxmlformats.org/officeDocument/2006/relationships/notesSlide"/>
                                                                
    
    
    
    
    
    
    
    
    
    
    
    
    
    
    <Relationship Id="rId3" Target="../media/image_10_3_rId3_1.png" Type="http://schemas.openxmlformats.org/officeDocument/2006/relationships/image"/>
                                                                
    
    
    
    
    
    
    
    
    
    
    
    
    
    
    <Relationship Id="rId4" Target="../tags/tag76.xml" Type="http://schemas.openxmlformats.org/officeDocument/2006/relationships/tags"/>
                                                                
    
    
    
    
    
    
    
    
    
    
    
    
    
    
    <Relationship Id="rId5" Target="../tags/tag77.xml" Type="http://schemas.openxmlformats.org/officeDocument/2006/relationships/tags"/>
                                                                
    
    
    
    
    
    
    
    
    
    
    
    
    
    
    <Relationship Id="rId6" Target="../tags/tag78.xml" Type="http://schemas.openxmlformats.org/officeDocument/2006/relationships/tags"/>
                                                                
    
    
    
    
    
    
    
    
    
    
    
    
    
    
    <Relationship Id="rId7" Target="../tags/tag79.xml" Type="http://schemas.openxmlformats.org/officeDocument/2006/relationships/tags"/>
                                                                
    
    
    
    
    
    
    
    
    
    
    
    
    
    
    <Relationship Id="rId8" Target="../tags/tag80.xml" Type="http://schemas.openxmlformats.org/officeDocument/2006/relationships/tags"/>
                                                                
    
    
    
    
    
    
    
    
    
    
    
    
    
    
    <Relationship Id="rId9" Target="../tags/tag81.xml" Type="http://schemas.openxmlformats.org/officeDocument/2006/relationships/tags"/>
                                                            










    
    
    
    
    <Relationship Id="rId1004" Target="../media/image_10_4_rId1004_0.png" Type="http://schemas.openxmlformats.org/officeDocument/2006/relationships/image"/>
                



</Relationships>

</file>

<file path=ppt/slides/_rels/slide11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10" Target="../tags/tag92.xml" Type="http://schemas.openxmlformats.org/officeDocument/2006/relationships/tags"/>
                                
    
    
    
    
    
    
    <Relationship Id="rId11" Target="../tags/tag93.xml" Type="http://schemas.openxmlformats.org/officeDocument/2006/relationships/tags"/>
                                
    
    
    
    
    
    
    <Relationship Id="rId12" Target="../media/image_11_2_rId12_1.png" Type="http://schemas.openxmlformats.org/officeDocument/2006/relationships/image"/>
                                
    
    
    
    
    
    
    <Relationship Id="rId13" Target="../tags/tag94.xml" Type="http://schemas.openxmlformats.org/officeDocument/2006/relationships/tags"/>
                                
    
    
    
    
    
    
    <Relationship Id="rId2" Target="../notesSlides/notesSlide11.xml" Type="http://schemas.openxmlformats.org/officeDocument/2006/relationships/notesSlide"/>
                                
    
    
    
    
    
    
    <Relationship Id="rId3" Target="../media/image7.jpeg" Type="http://schemas.openxmlformats.org/officeDocument/2006/relationships/image"/>
                                
    
    
    
    
    
    
    <Relationship Id="rId4" Target="../media/image13.png" Type="http://schemas.openxmlformats.org/officeDocument/2006/relationships/image"/>
                                
    
    
    
    
    
    
    <Relationship Id="rId5" Target="../media/image16.svg" Type="http://schemas.openxmlformats.org/officeDocument/2006/relationships/image"/>
                                
    
    
    
    
    
    
    <Relationship Id="rId6" Target="../tags/tag88.xml" Type="http://schemas.openxmlformats.org/officeDocument/2006/relationships/tags"/>
                                
    
    
    
    
    
    
    <Relationship Id="rId7" Target="../tags/tag89.xml" Type="http://schemas.openxmlformats.org/officeDocument/2006/relationships/tags"/>
                                
    
    
    
    
    
    
    <Relationship Id="rId8" Target="../tags/tag90.xml" Type="http://schemas.openxmlformats.org/officeDocument/2006/relationships/tags"/>
                                
    
    
    
    
    
    
    <Relationship Id="rId9" Target="../tags/tag91.xml" Type="http://schemas.openxmlformats.org/officeDocument/2006/relationships/tags"/>
                            






</Relationships>

</file>

<file path=ppt/slides/_rels/slide12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2" Target="../notesSlides/notesSlide12.xml" Type="http://schemas.openxmlformats.org/officeDocument/2006/relationships/notesSlide"/>
                                
    
    
    
    
    
    
    <Relationship Id="rId3" Target="../media/image7.jpeg" Type="http://schemas.openxmlformats.org/officeDocument/2006/relationships/image"/>
                                
    
    
    
    
    
    
    <Relationship Id="rId4" Target="../media/image13.png" Type="http://schemas.openxmlformats.org/officeDocument/2006/relationships/image"/>
                                
    
    
    
    
    
    
    <Relationship Id="rId5" Target="../media/image18.svg" Type="http://schemas.openxmlformats.org/officeDocument/2006/relationships/image"/>
                                
    
    
    
    
    
    
    <Relationship Id="rId6" Target="../media/image_12_2_rId6_1.png" Type="http://schemas.openxmlformats.org/officeDocument/2006/relationships/image"/>
                                
    
    
    
    
    
    
    <Relationship Id="rId7" Target="../tags/tag95.xml" Type="http://schemas.openxmlformats.org/officeDocument/2006/relationships/tags"/>
                                
    
    
    
    
    
    
    <Relationship Id="rId8" Target="../tags/tag96.xml" Type="http://schemas.openxmlformats.org/officeDocument/2006/relationships/tags"/>
                                
    
    
    
    
    
    
    <Relationship Id="rId9" Target="../tags/tag97.xml" Type="http://schemas.openxmlformats.org/officeDocument/2006/relationships/tags"/>
                            






</Relationships>

</file>

<file path=ppt/slides/_rels/slide13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2" Target="../notesSlides/notesSlide13.xml" Type="http://schemas.openxmlformats.org/officeDocument/2006/relationships/notesSlide"/>
                                
    
    
    
    
    
    
    <Relationship Id="rId3" Target="../media/image7.jpeg" Type="http://schemas.openxmlformats.org/officeDocument/2006/relationships/image"/>
                                
    
    
    
    
    
    
    <Relationship Id="rId4" Target="../media/image13.png" Type="http://schemas.openxmlformats.org/officeDocument/2006/relationships/image"/>
                                
    
    
    
    
    
    
    <Relationship Id="rId5" Target="../media/image18.svg" Type="http://schemas.openxmlformats.org/officeDocument/2006/relationships/image"/>
                                
    
    
    
    
    
    
    <Relationship Id="rId6" Target="../media/image_13_2_rId6_1.png" Type="http://schemas.openxmlformats.org/officeDocument/2006/relationships/image"/>
                                
    
    
    
    
    
    
    <Relationship Id="rId7" Target="../tags/tag98.xml" Type="http://schemas.openxmlformats.org/officeDocument/2006/relationships/tags"/>
                                
    
    
    
    
    
    
    <Relationship Id="rId8" Target="../tags/tag99.xml" Type="http://schemas.openxmlformats.org/officeDocument/2006/relationships/tags"/>
                                
    
    
    
    
    
    
    <Relationship Id="rId9" Target="../tags/tag100.xml" Type="http://schemas.openxmlformats.org/officeDocument/2006/relationships/tags"/>
                            






</Relationships>

</file>

<file path=ppt/slides/_rels/slide14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2" Target="../notesSlides/notesSlide14.xml" Type="http://schemas.openxmlformats.org/officeDocument/2006/relationships/notesSlide"/>
                                
    
    
    
    
    
    
    <Relationship Id="rId3" Target="../media/image7.jpeg" Type="http://schemas.openxmlformats.org/officeDocument/2006/relationships/image"/>
                                
    
    
    
    
    
    
    <Relationship Id="rId4" Target="../media/image13.png" Type="http://schemas.openxmlformats.org/officeDocument/2006/relationships/image"/>
                                
    
    
    
    
    
    
    <Relationship Id="rId5" Target="../media/image18.svg" Type="http://schemas.openxmlformats.org/officeDocument/2006/relationships/image"/>
                                
    
    
    
    
    
    
    <Relationship Id="rId6" Target="../media/image_14_2_rId6_1.png" Type="http://schemas.openxmlformats.org/officeDocument/2006/relationships/image"/>
                                
    
    
    
    
    
    
    <Relationship Id="rId7" Target="../tags/tag101.xml" Type="http://schemas.openxmlformats.org/officeDocument/2006/relationships/tags"/>
                                
    
    
    
    
    
    
    <Relationship Id="rId8" Target="../tags/tag102.xml" Type="http://schemas.openxmlformats.org/officeDocument/2006/relationships/tags"/>
                                
    
    
    
    
    
    
    <Relationship Id="rId9" Target="../tags/tag103.xml" Type="http://schemas.openxmlformats.org/officeDocument/2006/relationships/tags"/>
                            






</Relationships>

</file>

<file path=ppt/slides/_rels/slide15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2" Target="../notesSlides/notesSlide15.xml" Type="http://schemas.openxmlformats.org/officeDocument/2006/relationships/notesSlide"/>
                                
    
    
    
    
    
    
    <Relationship Id="rId3" Target="../media/image7.jpeg" Type="http://schemas.openxmlformats.org/officeDocument/2006/relationships/image"/>
                                
    
    
    
    
    
    
    <Relationship Id="rId4" Target="../media/image13.png" Type="http://schemas.openxmlformats.org/officeDocument/2006/relationships/image"/>
                                
    
    
    
    
    
    
    <Relationship Id="rId5" Target="../media/image18.svg" Type="http://schemas.openxmlformats.org/officeDocument/2006/relationships/image"/>
                                
    
    
    
    
    
    
    <Relationship Id="rId6" Target="../media/image_15_2_rId6_1.png" Type="http://schemas.openxmlformats.org/officeDocument/2006/relationships/image"/>
                                
    
    
    
    
    
    
    <Relationship Id="rId7" Target="../tags/tag104.xml" Type="http://schemas.openxmlformats.org/officeDocument/2006/relationships/tags"/>
                                
    
    
    
    
    
    
    <Relationship Id="rId8" Target="../tags/tag105.xml" Type="http://schemas.openxmlformats.org/officeDocument/2006/relationships/tags"/>
                                
    
    
    
    
    
    
    <Relationship Id="rId9" Target="../tags/tag106.xml" Type="http://schemas.openxmlformats.org/officeDocument/2006/relationships/tags"/>
                            






</Relationships>

</file>

<file path=ppt/slides/_rels/slide2.xml.rels><?xml version="1.0" encoding="UTF-8" standalone="yes"?>
<Relationships xmlns="http://schemas.openxmlformats.org/package/2006/relationships">
                                                                
    
    
    
    
    
    
    
    
    
    
    
    
    
    
    <Relationship Id="rId1" Target="../slideLayouts/slideLayout13.xml" Type="http://schemas.openxmlformats.org/officeDocument/2006/relationships/slideLayout"/>
                                                                
    
    
    
    
    
    
    
    
    
    
    
    
    
    
    <Relationship Id="rId10" Target="../media/image7.jpeg" Type="http://schemas.openxmlformats.org/officeDocument/2006/relationships/image"/>
                                                                
    
    
    
    
    
    
    
    
    
    
    
    
    
    
    <Relationship Id="rId11" Target="../tags/tag12.xml" Type="http://schemas.openxmlformats.org/officeDocument/2006/relationships/tags"/>
                                                                
    
    
    
    
    
    
    
    
    
    
    
    
    
    
    <Relationship Id="rId12" Target="../tags/tag13.xml" Type="http://schemas.openxmlformats.org/officeDocument/2006/relationships/tags"/>
                                                                
    
    
    
    
    
    
    
    
    
    
    
    
    
    
    <Relationship Id="rId13" Target="../tags/tag14.xml" Type="http://schemas.openxmlformats.org/officeDocument/2006/relationships/tags"/>
                                                                
    
    
    
    
    
    
    
    
    
    
    
    
    
    
    <Relationship Id="rId14" Target="../tags/tag15.xml" Type="http://schemas.openxmlformats.org/officeDocument/2006/relationships/tags"/>
                                                                
    
    
    
    
    
    
    
    
    
    
    
    
    
    
    <Relationship Id="rId15" Target="../tags/tag16.xml" Type="http://schemas.openxmlformats.org/officeDocument/2006/relationships/tags"/>
                                                                
    
    
    
    
    
    
    
    
    
    
    
    
    
    
    <Relationship Id="rId16" Target="../tags/tag17.xml" Type="http://schemas.openxmlformats.org/officeDocument/2006/relationships/tags"/>
                                                                
    
    
    
    
    
    
    
    
    
    
    
    
    
    
    <Relationship Id="rId17" Target="../media/image9.png" Type="http://schemas.openxmlformats.org/officeDocument/2006/relationships/image"/>
                                                                
    
    
    
    
    
    
    
    
    
    
    
    
    
    
    <Relationship Id="rId18" Target="../media/image10.svg" Type="http://schemas.openxmlformats.org/officeDocument/2006/relationships/image"/>
                                                                
    
    
    
    
    
    
    
    
    
    
    
    
    
    
    <Relationship Id="rId2" Target="../notesSlides/notesSlide2.xml" Type="http://schemas.openxmlformats.org/officeDocument/2006/relationships/notesSlide"/>
                                                                
    
    
    
    
    
    
    
    
    
    
    
    
    
    
    <Relationship Id="rId3" Target="../media/image_2_3_rId3_1.png" Type="http://schemas.openxmlformats.org/officeDocument/2006/relationships/image"/>
                                                                
    
    
    
    
    
    
    
    
    
    
    
    
    
    
    <Relationship Id="rId4" Target="../tags/tag6.xml" Type="http://schemas.openxmlformats.org/officeDocument/2006/relationships/tags"/>
                                                                
    
    
    
    
    
    
    
    
    
    
    
    
    
    
    <Relationship Id="rId5" Target="../tags/tag7.xml" Type="http://schemas.openxmlformats.org/officeDocument/2006/relationships/tags"/>
                                                                
    
    
    
    
    
    
    
    
    
    
    
    
    
    
    <Relationship Id="rId6" Target="../tags/tag8.xml" Type="http://schemas.openxmlformats.org/officeDocument/2006/relationships/tags"/>
                                                                
    
    
    
    
    
    
    
    
    
    
    
    
    
    
    <Relationship Id="rId7" Target="../tags/tag9.xml" Type="http://schemas.openxmlformats.org/officeDocument/2006/relationships/tags"/>
                                                                
    
    
    
    
    
    
    
    
    
    
    
    
    
    
    <Relationship Id="rId8" Target="../tags/tag10.xml" Type="http://schemas.openxmlformats.org/officeDocument/2006/relationships/tags"/>
                                                                
    
    
    
    
    
    
    
    
    
    
    
    
    
    
    <Relationship Id="rId9" Target="../tags/tag11.xml" Type="http://schemas.openxmlformats.org/officeDocument/2006/relationships/tags"/>
                                                            










    
    
    
    
    <Relationship Id="rId1004" Target="../media/image_2_4_rId1004_0.png" Type="http://schemas.openxmlformats.org/officeDocument/2006/relationships/image"/>
                



</Relationships>

</file>

<file path=ppt/slides/_rels/slide3.xml.rels><?xml version="1.0" encoding="UTF-8" standalone="yes"?>
<Relationships xmlns="http://schemas.openxmlformats.org/package/2006/relationships">
                                                                
    
    
    
    
    
    
    
    
    
    
    
    
    
    
    <Relationship Id="rId1" Target="../slideLayouts/slideLayout13.xml" Type="http://schemas.openxmlformats.org/officeDocument/2006/relationships/slideLayout"/>
                                                                
    
    
    
    
    
    
    
    
    
    
    
    
    
    
    <Relationship Id="rId10" Target="../media/image7.jpeg" Type="http://schemas.openxmlformats.org/officeDocument/2006/relationships/image"/>
                                                                
    
    
    
    
    
    
    
    
    
    
    
    
    
    
    <Relationship Id="rId11" Target="../tags/tag24.xml" Type="http://schemas.openxmlformats.org/officeDocument/2006/relationships/tags"/>
                                                                
    
    
    
    
    
    
    
    
    
    
    
    
    
    
    <Relationship Id="rId12" Target="../tags/tag25.xml" Type="http://schemas.openxmlformats.org/officeDocument/2006/relationships/tags"/>
                                                                
    
    
    
    
    
    
    
    
    
    
    
    
    
    
    <Relationship Id="rId13" Target="../tags/tag26.xml" Type="http://schemas.openxmlformats.org/officeDocument/2006/relationships/tags"/>
                                                                
    
    
    
    
    
    
    
    
    
    
    
    
    
    
    <Relationship Id="rId14" Target="../tags/tag27.xml" Type="http://schemas.openxmlformats.org/officeDocument/2006/relationships/tags"/>
                                                                
    
    
    
    
    
    
    
    
    
    
    
    
    
    
    <Relationship Id="rId15" Target="../tags/tag28.xml" Type="http://schemas.openxmlformats.org/officeDocument/2006/relationships/tags"/>
                                                                
    
    
    
    
    
    
    
    
    
    
    
    
    
    
    <Relationship Id="rId16" Target="../tags/tag29.xml" Type="http://schemas.openxmlformats.org/officeDocument/2006/relationships/tags"/>
                                                                
    
    
    
    
    
    
    
    
    
    
    
    
    
    
    <Relationship Id="rId17" Target="../media/image9.png" Type="http://schemas.openxmlformats.org/officeDocument/2006/relationships/image"/>
                                                                
    
    
    
    
    
    
    
    
    
    
    
    
    
    
    <Relationship Id="rId18" Target="../media/image10.svg" Type="http://schemas.openxmlformats.org/officeDocument/2006/relationships/image"/>
                                                                
    
    
    
    
    
    
    
    
    
    
    
    
    
    
    <Relationship Id="rId2" Target="../notesSlides/notesSlide3.xml" Type="http://schemas.openxmlformats.org/officeDocument/2006/relationships/notesSlide"/>
                                                                
    
    
    
    
    
    
    
    
    
    
    
    
    
    
    <Relationship Id="rId3" Target="../media/image_3_3_rId3_1.png" Type="http://schemas.openxmlformats.org/officeDocument/2006/relationships/image"/>
                                                                
    
    
    
    
    
    
    
    
    
    
    
    
    
    
    <Relationship Id="rId4" Target="../tags/tag18.xml" Type="http://schemas.openxmlformats.org/officeDocument/2006/relationships/tags"/>
                                                                
    
    
    
    
    
    
    
    
    
    
    
    
    
    
    <Relationship Id="rId5" Target="../tags/tag19.xml" Type="http://schemas.openxmlformats.org/officeDocument/2006/relationships/tags"/>
                                                                
    
    
    
    
    
    
    
    
    
    
    
    
    
    
    <Relationship Id="rId6" Target="../tags/tag20.xml" Type="http://schemas.openxmlformats.org/officeDocument/2006/relationships/tags"/>
                                                                
    
    
    
    
    
    
    
    
    
    
    
    
    
    
    <Relationship Id="rId7" Target="../tags/tag21.xml" Type="http://schemas.openxmlformats.org/officeDocument/2006/relationships/tags"/>
                                                                
    
    
    
    
    
    
    
    
    
    
    
    
    
    
    <Relationship Id="rId8" Target="../tags/tag22.xml" Type="http://schemas.openxmlformats.org/officeDocument/2006/relationships/tags"/>
                                                                
    
    
    
    
    
    
    
    
    
    
    
    
    
    
    <Relationship Id="rId9" Target="../tags/tag23.xml" Type="http://schemas.openxmlformats.org/officeDocument/2006/relationships/tags"/>
                                                            










    
    
    
    
    <Relationship Id="rId1004" Target="../media/image_3_4_rId1004_0.png" Type="http://schemas.openxmlformats.org/officeDocument/2006/relationships/image"/>
                



</Relationships>

</file>

<file path=ppt/slides/_rels/slide4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10" Target="../media/image9.png" Type="http://schemas.openxmlformats.org/officeDocument/2006/relationships/image"/>
                                
    
    
    
    
    
    
    <Relationship Id="rId11" Target="../media/image10.svg" Type="http://schemas.openxmlformats.org/officeDocument/2006/relationships/image"/>
                                
    
    
    
    
    
    
    <Relationship Id="rId2" Target="../notesSlides/notesSlide4.xml" Type="http://schemas.openxmlformats.org/officeDocument/2006/relationships/notesSlide"/>
                                
    
    
    
    
    
    
    <Relationship Id="rId3" Target="../media/image7.jpeg" Type="http://schemas.openxmlformats.org/officeDocument/2006/relationships/image"/>
                                
    
    
    
    
    
    
    <Relationship Id="rId4" Target="../media/image_4_1_rId4_1.png" Type="http://schemas.openxmlformats.org/officeDocument/2006/relationships/image"/>
                                
    
    
    
    
    
    
    <Relationship Id="rId5" Target="../tags/tag30.xml" Type="http://schemas.openxmlformats.org/officeDocument/2006/relationships/tags"/>
                                
    
    
    
    
    
    
    <Relationship Id="rId6" Target="../tags/tag31.xml" Type="http://schemas.openxmlformats.org/officeDocument/2006/relationships/tags"/>
                                
    
    
    
    
    
    
    <Relationship Id="rId7" Target="../tags/tag32.xml" Type="http://schemas.openxmlformats.org/officeDocument/2006/relationships/tags"/>
                                
    
    
    
    
    
    
    <Relationship Id="rId8" Target="../tags/tag33.xml" Type="http://schemas.openxmlformats.org/officeDocument/2006/relationships/tags"/>
                                
    
    
    
    
    
    
    <Relationship Id="rId9" Target="../tags/tag34.xml" Type="http://schemas.openxmlformats.org/officeDocument/2006/relationships/tags"/>
                            






</Relationships>

</file>

<file path=ppt/slides/_rels/slide5.xml.rels><?xml version="1.0" encoding="UTF-8" standalone="yes"?>
<Relationships xmlns="http://schemas.openxmlformats.org/package/2006/relationships">
                                                                
    
    
    
    
    
    
    
    
    
    
    
    
    
    
    <Relationship Id="rId1" Target="../slideLayouts/slideLayout14.xml" Type="http://schemas.openxmlformats.org/officeDocument/2006/relationships/slideLayout"/>
                                                                
    
    
    
    
    
    
    
    
    
    
    
    
    
    
    <Relationship Id="rId10" Target="../tags/tag38.xml" Type="http://schemas.openxmlformats.org/officeDocument/2006/relationships/tags"/>
                                                                
    
    
    
    
    
    
    
    
    
    
    
    
    
    
    <Relationship Id="rId11" Target="../tags/tag39.xml" Type="http://schemas.openxmlformats.org/officeDocument/2006/relationships/tags"/>
                                                                
    
    
    
    
    
    
    
    
    
    
    
    
    
    
    <Relationship Id="rId12" Target="../tags/tag40.xml" Type="http://schemas.openxmlformats.org/officeDocument/2006/relationships/tags"/>
                                                                
    
    
    
    
    
    
    
    
    
    
    
    
    
    
    <Relationship Id="rId2" Target="../notesSlides/notesSlide5.xml" Type="http://schemas.openxmlformats.org/officeDocument/2006/relationships/notesSlide"/>
                                                                
    
    
    
    
    
    
    
    
    
    
    
    
    
    
    <Relationship Id="rId3" Target="../media/image7.jpeg" Type="http://schemas.openxmlformats.org/officeDocument/2006/relationships/image"/>
                                                                
    
    
    
    
    
    
    
    
    
    
    
    
    
    
    <Relationship Id="rId4" Target="../media/image9.png" Type="http://schemas.openxmlformats.org/officeDocument/2006/relationships/image"/>
                                                                
    
    
    
    
    
    
    
    
    
    
    
    
    
    
    <Relationship Id="rId5" Target="../media/image10.svg" Type="http://schemas.openxmlformats.org/officeDocument/2006/relationships/image"/>
                                                                
    
    
    
    
    
    
    
    
    
    
    
    
    
    
    <Relationship Id="rId6" Target="../media/image_5_2_rId6_1.png" Type="http://schemas.openxmlformats.org/officeDocument/2006/relationships/image"/>
                                                                
    
    
    
    
    
    
    
    
    
    
    
    
    
    
    <Relationship Id="rId7" Target="../tags/tag35.xml" Type="http://schemas.openxmlformats.org/officeDocument/2006/relationships/tags"/>
                                                                
    
    
    
    
    
    
    
    
    
    
    
    
    
    
    <Relationship Id="rId8" Target="../tags/tag36.xml" Type="http://schemas.openxmlformats.org/officeDocument/2006/relationships/tags"/>
                                                                
    
    
    
    
    
    
    
    
    
    
    
    
    
    
    <Relationship Id="rId9" Target="../tags/tag37.xml" Type="http://schemas.openxmlformats.org/officeDocument/2006/relationships/tags"/>
                                                            










    
    
    
    
    <Relationship Id="rId1003" Target="../media/image_5_3_rId1003_0.png" Type="http://schemas.openxmlformats.org/officeDocument/2006/relationships/image"/>
                



</Relationships>

</file>

<file path=ppt/slides/_rels/slide6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10" Target="../tags/tag44.xml" Type="http://schemas.openxmlformats.org/officeDocument/2006/relationships/tags"/>
                                
    
    
    
    
    
    
    <Relationship Id="rId11" Target="../tags/tag45.xml" Type="http://schemas.openxmlformats.org/officeDocument/2006/relationships/tags"/>
                                
    
    
    
    
    
    
    <Relationship Id="rId12" Target="../tags/tag46.xml" Type="http://schemas.openxmlformats.org/officeDocument/2006/relationships/tags"/>
                                
    
    
    
    
    
    
    <Relationship Id="rId13" Target="../tags/tag47.xml" Type="http://schemas.openxmlformats.org/officeDocument/2006/relationships/tags"/>
                                
    
    
    
    
    
    
    <Relationship Id="rId14" Target="../tags/tag48.xml" Type="http://schemas.openxmlformats.org/officeDocument/2006/relationships/tags"/>
                                
    
    
    
    
    
    
    <Relationship Id="rId15" Target="../media/image_6_3_rId15_1.png" Type="http://schemas.openxmlformats.org/officeDocument/2006/relationships/image"/>
                                
    
    
    
    
    
    
    <Relationship Id="rId2" Target="../notesSlides/notesSlide6.xml" Type="http://schemas.openxmlformats.org/officeDocument/2006/relationships/notesSlide"/>
                                
    
    
    
    
    
    
    <Relationship Id="rId3" Target="../media/image11.jpeg" Type="http://schemas.openxmlformats.org/officeDocument/2006/relationships/image"/>
                                
    
    
    
    
    
    
    <Relationship Id="rId4" Target="../tags/tag41.xml" Type="http://schemas.openxmlformats.org/officeDocument/2006/relationships/tags"/>
                                
    
    
    
    
    
    
    <Relationship Id="rId5" Target="../tags/tag42.xml" Type="http://schemas.openxmlformats.org/officeDocument/2006/relationships/tags"/>
                                
    
    
    
    
    
    
    <Relationship Id="rId6" Target="../media/image7.jpeg" Type="http://schemas.openxmlformats.org/officeDocument/2006/relationships/image"/>
                                
    
    
    
    
    
    
    <Relationship Id="rId7" Target="../media/image13.png" Type="http://schemas.openxmlformats.org/officeDocument/2006/relationships/image"/>
                                
    
    
    
    
    
    
    <Relationship Id="rId8" Target="../media/image14.svg" Type="http://schemas.openxmlformats.org/officeDocument/2006/relationships/image"/>
                                
    
    
    
    
    
    
    <Relationship Id="rId9" Target="../tags/tag43.xml" Type="http://schemas.openxmlformats.org/officeDocument/2006/relationships/tags"/>
                            






</Relationships>

</file>

<file path=ppt/slides/_rels/slide7.xml.rels><?xml version="1.0" encoding="UTF-8" standalone="yes"?>
<Relationships xmlns="http://schemas.openxmlformats.org/package/2006/relationships">
                                                                
    
    
    
    
    
    
    
    
    
    
    
    
    
    
    <Relationship Id="rId1" Target="../slideLayouts/slideLayout13.xml" Type="http://schemas.openxmlformats.org/officeDocument/2006/relationships/slideLayout"/>
                                                                
    
    
    
    
    
    
    
    
    
    
    
    
    
    
    <Relationship Id="rId10" Target="../media/image7.jpeg" Type="http://schemas.openxmlformats.org/officeDocument/2006/relationships/image"/>
                                                                
    
    
    
    
    
    
    
    
    
    
    
    
    
    
    <Relationship Id="rId11" Target="../tags/tag55.xml" Type="http://schemas.openxmlformats.org/officeDocument/2006/relationships/tags"/>
                                                                
    
    
    
    
    
    
    
    
    
    
    
    
    
    
    <Relationship Id="rId12" Target="../tags/tag56.xml" Type="http://schemas.openxmlformats.org/officeDocument/2006/relationships/tags"/>
                                                                
    
    
    
    
    
    
    
    
    
    
    
    
    
    
    <Relationship Id="rId13" Target="../tags/tag57.xml" Type="http://schemas.openxmlformats.org/officeDocument/2006/relationships/tags"/>
                                                                
    
    
    
    
    
    
    
    
    
    
    
    
    
    
    <Relationship Id="rId14" Target="../tags/tag58.xml" Type="http://schemas.openxmlformats.org/officeDocument/2006/relationships/tags"/>
                                                                
    
    
    
    
    
    
    
    
    
    
    
    
    
    
    <Relationship Id="rId15" Target="../tags/tag59.xml" Type="http://schemas.openxmlformats.org/officeDocument/2006/relationships/tags"/>
                                                                
    
    
    
    
    
    
    
    
    
    
    
    
    
    
    <Relationship Id="rId16" Target="../tags/tag60.xml" Type="http://schemas.openxmlformats.org/officeDocument/2006/relationships/tags"/>
                                                                
    
    
    
    
    
    
    
    
    
    
    
    
    
    
    <Relationship Id="rId17" Target="../media/image9.png" Type="http://schemas.openxmlformats.org/officeDocument/2006/relationships/image"/>
                                                                
    
    
    
    
    
    
    
    
    
    
    
    
    
    
    <Relationship Id="rId18" Target="../media/image10.svg" Type="http://schemas.openxmlformats.org/officeDocument/2006/relationships/image"/>
                                                                
    
    
    
    
    
    
    
    
    
    
    
    
    
    
    <Relationship Id="rId2" Target="../notesSlides/notesSlide7.xml" Type="http://schemas.openxmlformats.org/officeDocument/2006/relationships/notesSlide"/>
                                                                
    
    
    
    
    
    
    
    
    
    
    
    
    
    
    <Relationship Id="rId3" Target="../media/image_7_3_rId3_1.png" Type="http://schemas.openxmlformats.org/officeDocument/2006/relationships/image"/>
                                                                
    
    
    
    
    
    
    
    
    
    
    
    
    
    
    <Relationship Id="rId4" Target="../tags/tag49.xml" Type="http://schemas.openxmlformats.org/officeDocument/2006/relationships/tags"/>
                                                                
    
    
    
    
    
    
    
    
    
    
    
    
    
    
    <Relationship Id="rId5" Target="../tags/tag50.xml" Type="http://schemas.openxmlformats.org/officeDocument/2006/relationships/tags"/>
                                                                
    
    
    
    
    
    
    
    
    
    
    
    
    
    
    <Relationship Id="rId6" Target="../tags/tag51.xml" Type="http://schemas.openxmlformats.org/officeDocument/2006/relationships/tags"/>
                                                                
    
    
    
    
    
    
    
    
    
    
    
    
    
    
    <Relationship Id="rId7" Target="../tags/tag52.xml" Type="http://schemas.openxmlformats.org/officeDocument/2006/relationships/tags"/>
                                                                
    
    
    
    
    
    
    
    
    
    
    
    
    
    
    <Relationship Id="rId8" Target="../tags/tag53.xml" Type="http://schemas.openxmlformats.org/officeDocument/2006/relationships/tags"/>
                                                                
    
    
    
    
    
    
    
    
    
    
    
    
    
    
    <Relationship Id="rId9" Target="../tags/tag54.xml" Type="http://schemas.openxmlformats.org/officeDocument/2006/relationships/tags"/>
                                                            










    
    
    
    
    <Relationship Id="rId1004" Target="../media/image_7_4_rId1004_0.png" Type="http://schemas.openxmlformats.org/officeDocument/2006/relationships/image"/>
                



</Relationships>

</file>

<file path=ppt/slides/_rels/slide8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10" Target="../tags/tag65.xml" Type="http://schemas.openxmlformats.org/officeDocument/2006/relationships/tags"/>
                                
    
    
    
    
    
    
    <Relationship Id="rId11" Target="../tags/tag66.xml" Type="http://schemas.openxmlformats.org/officeDocument/2006/relationships/tags"/>
                                
    
    
    
    
    
    
    <Relationship Id="rId12" Target="../media/image_8_2_rId12_1.png" Type="http://schemas.openxmlformats.org/officeDocument/2006/relationships/image"/>
                                
    
    
    
    
    
    
    <Relationship Id="rId13" Target="../tags/tag67.xml" Type="http://schemas.openxmlformats.org/officeDocument/2006/relationships/tags"/>
                                
    
    
    
    
    
    
    <Relationship Id="rId2" Target="../notesSlides/notesSlide8.xml" Type="http://schemas.openxmlformats.org/officeDocument/2006/relationships/notesSlide"/>
                                
    
    
    
    
    
    
    <Relationship Id="rId3" Target="../media/image7.jpeg" Type="http://schemas.openxmlformats.org/officeDocument/2006/relationships/image"/>
                                
    
    
    
    
    
    
    <Relationship Id="rId4" Target="../media/image13.png" Type="http://schemas.openxmlformats.org/officeDocument/2006/relationships/image"/>
                                
    
    
    
    
    
    
    <Relationship Id="rId5" Target="../media/image16.svg" Type="http://schemas.openxmlformats.org/officeDocument/2006/relationships/image"/>
                                
    
    
    
    
    
    
    <Relationship Id="rId6" Target="../tags/tag61.xml" Type="http://schemas.openxmlformats.org/officeDocument/2006/relationships/tags"/>
                                
    
    
    
    
    
    
    <Relationship Id="rId7" Target="../tags/tag62.xml" Type="http://schemas.openxmlformats.org/officeDocument/2006/relationships/tags"/>
                                
    
    
    
    
    
    
    <Relationship Id="rId8" Target="../tags/tag63.xml" Type="http://schemas.openxmlformats.org/officeDocument/2006/relationships/tags"/>
                                
    
    
    
    
    
    
    <Relationship Id="rId9" Target="../tags/tag64.xml" Type="http://schemas.openxmlformats.org/officeDocument/2006/relationships/tags"/>
                            






</Relationships>

</file>

<file path=ppt/slides/_rels/slide9.xml.rels><?xml version="1.0" encoding="UTF-8" standalone="yes"?>
<Relationships xmlns="http://schemas.openxmlformats.org/package/2006/relationships">
                                
    
    
    
    
    
    
    <Relationship Id="rId1" Target="../slideLayouts/slideLayout13.xml" Type="http://schemas.openxmlformats.org/officeDocument/2006/relationships/slideLayout"/>
                                
    
    
    
    
    
    
    <Relationship Id="rId10" Target="../tags/tag71.xml" Type="http://schemas.openxmlformats.org/officeDocument/2006/relationships/tags"/>
                                
    
    
    
    
    
    
    <Relationship Id="rId11" Target="../tags/tag72.xml" Type="http://schemas.openxmlformats.org/officeDocument/2006/relationships/tags"/>
                                
    
    
    
    
    
    
    <Relationship Id="rId12" Target="../tags/tag73.xml" Type="http://schemas.openxmlformats.org/officeDocument/2006/relationships/tags"/>
                                
    
    
    
    
    
    
    <Relationship Id="rId13" Target="../tags/tag74.xml" Type="http://schemas.openxmlformats.org/officeDocument/2006/relationships/tags"/>
                                
    
    
    
    
    
    
    <Relationship Id="rId14" Target="../tags/tag75.xml" Type="http://schemas.openxmlformats.org/officeDocument/2006/relationships/tags"/>
                                
    
    
    
    
    
    
    <Relationship Id="rId15" Target="../media/image_9_3_rId15_1.png" Type="http://schemas.openxmlformats.org/officeDocument/2006/relationships/image"/>
                                
    
    
    
    
    
    
    <Relationship Id="rId2" Target="../notesSlides/notesSlide9.xml" Type="http://schemas.openxmlformats.org/officeDocument/2006/relationships/notesSlide"/>
                                
    
    
    
    
    
    
    <Relationship Id="rId3" Target="../media/image11.jpeg" Type="http://schemas.openxmlformats.org/officeDocument/2006/relationships/image"/>
                                
    
    
    
    
    
    
    <Relationship Id="rId4" Target="../tags/tag68.xml" Type="http://schemas.openxmlformats.org/officeDocument/2006/relationships/tags"/>
                                
    
    
    
    
    
    
    <Relationship Id="rId5" Target="../tags/tag69.xml" Type="http://schemas.openxmlformats.org/officeDocument/2006/relationships/tags"/>
                                
    
    
    
    
    
    
    <Relationship Id="rId6" Target="../media/image7.jpeg" Type="http://schemas.openxmlformats.org/officeDocument/2006/relationships/image"/>
                                
    
    
    
    
    
    
    <Relationship Id="rId7" Target="../media/image13.png" Type="http://schemas.openxmlformats.org/officeDocument/2006/relationships/image"/>
                                
    
    
    
    
    
    
    <Relationship Id="rId8" Target="../media/image14.svg" Type="http://schemas.openxmlformats.org/officeDocument/2006/relationships/image"/>
                                
    
    
    
    
    
    
    <Relationship Id="rId9" Target="../tags/tag70.xml" Type="http://schemas.openxmlformats.org/officeDocument/2006/relationships/tags"/>
                            






</Relationships>
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健康保障权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|四我是长文本|五我是文本|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确诊尘肺病需及时治疗和康复，企业必须保障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司机出现尘肺等职业病时，企业要承担治疗、康复与随访，不能推诿或拖延；离职时须如实提供历年体检报告，确保劳动者掌握自身健康记录并可据此维权。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健康档案透明，离职同样享有知情权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按规定完整提供体检、粉尘接触史等档案，不得以任何理由拒绝或扣留；健康资料是后续申请工伤、职业病鉴定和索赔的重要凭证，必须确保真实、齐全、可追溯。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10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5. 接受安全生产培训教育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核心内涵：必须持证上岗并按期复审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详细描述：必须持证上岗并按期复审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必须持证上岗并按期复审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详细描述：必须持证上岗并按期复审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5. 接受安全生产培训教育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|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必须持证上岗并按期复审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新工、转岗、复工人员须完成理论与实操培训，取得有效操作证后方可独立上岗；证件到期前需完成复训与考试，避免无证作业风险。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|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xmlns:ns0="http://schemas.openxmlformats.org/officeDocument/2006/relationships" ns0:embed="rId1004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重点掌握紧急停机与瓦斯超限处置演练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培训内容应涵盖紧急停机流程、瓦斯超限应急、设备火灾初处置、人员撤离路线等关键技能，并通过演练检验执行力。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1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6195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6195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6. 改善工作环境和爱护设备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1943100"/>
            <a:ext cx="7969250" cy="70485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定期清扫行人通道和设备周围积尘，防止滑倒、火灾和粉尘超限；清理记录需纳入班后会复盘。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448050" y="3759200"/>
            <a:ext cx="8007350" cy="77533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关注润滑、温升、振动等指标，按周期检查齿轮箱、截齿、喷雾和液压系统，异常时先停机排查再恢复生产。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448050" y="5397500"/>
            <a:ext cx="7959725" cy="66738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任何拆除限位、短接保护、改动喷雾或护栏的行为都可能导致重大事故，应严格禁止并追溯责任。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8703310" cy="1181735"/>
            <a:chOff x="642" y="5280"/>
            <a:chExt cx="13706" cy="1861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880" y="5280"/>
              <a:ext cx="13468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维护齿轮箱等关键部件，及时更换易损件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8799195" cy="1105535"/>
            <a:chOff x="642" y="7860"/>
            <a:chExt cx="13857" cy="1741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7860"/>
              <a:ext cx="13619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禁止拆解或私自改装防护装置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2000230" cy="5715000"/>
            <a:chOff x="0" y="1800"/>
            <a:chExt cx="188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3706" cy="2023"/>
              <a:chOff x="642" y="2420"/>
              <a:chExt cx="13706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80" y="2420"/>
                <a:ext cx="13468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/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清理浮煤与积尘，保持作业面整洁</a:t>
                </a:r>
                <a:endPara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43d17eb31fcf08bba65d56b8c6d41df2" id="17" name="内容占位符 16" title="三我是文本|四我是长文本|五我是文本|六我是长文本|七我是文本|八我是长文本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fmla="val 0" name="connisteX0"/>
                <a:gd fmla="val 0" name="connsiteY0"/>
                <a:gd fmla="val 100000" name="connisteX1"/>
                <a:gd fmla="val 0" name="connsiteY1"/>
                <a:gd fmla="val 100000" name="connisteX2"/>
                <a:gd fmla="val 100000" name="connsiteY2"/>
                <a:gd fmla="val 0" name="connisteX3"/>
                <a:gd fmla="val 100000" name="connsiteY3"/>
                <a:gd fmla="val 0" name="connisteX4"/>
                <a:gd fmla="val 0" name="connsiteY4"/>
              </a:avLst>
              <a:gdLst>
                <a:gd fmla="*/ 0 w 3581400" name="connisteX0-1"/>
                <a:gd fmla="*/ 0 h 6858000" name="connsiteY0-2"/>
                <a:gd fmla="*/ 3581400 w 3581400" name="connisteX1-3"/>
                <a:gd fmla="*/ 0 h 6858000" name="connsiteY1-4"/>
                <a:gd fmla="*/ 3581400 w 3581400" name="connisteX2-5"/>
                <a:gd fmla="*/ 6858000 h 6858000" name="connsiteY2-6"/>
                <a:gd fmla="*/ 0 w 3581400" name="connisteX3-7"/>
                <a:gd fmla="*/ 6858000 h 6858000" name="connsiteY3-8"/>
                <a:gd fmla="*/ 0 w 3581400" name="connisteX4-9"/>
                <a:gd fmla="*/ 0 h 6858000" name="connsiteY4-10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b="b" l="l" r="r" t="t"/>
              <a:pathLst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12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瓦斯超限停机案例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 title="三我是文本|四我是长文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发现瓦斯超限果断停机撤离并上报，切断事故链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司机李伟监测到瓦斯浓度异常，立即执行紧急停机、撤离人员、封锁现场并上报调度，避免事故扩大；启示：法规意识与应急执行力决定生死，发现超限必须第一时间停机与报告。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13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忽视隐患导致事故案例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 title="三我是文本|四我是长文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截齿磨损未处理持续作业引发爆炸，侥幸心理酿祸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司机张强发现截齿严重磨损仍继续割煤，导致煤尘积聚并引发爆炸，造成伤亡；启示：隐患必须立刻处置或停机上报，安全第一、风险防控和及时报告是底线。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14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三、案例分析与思政要点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多岗位协同避险案例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 title="三我是文本|四我是长文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司机停机报警，支架工加固，输送机停运，团队协同避险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司机王磊发现顶板异常立即停机并报警，支架工迅速加固顶板，输送机司机停运物料，成功避免事故；启示：团队协作、应急联动与责任意识是防范群死群伤的关键。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15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75740" y="206375"/>
            <a:ext cx="106419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四、总结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9180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依法用权护安全，履责守规保平安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descr="d5ed7eff-5638-408f-8b6e-404d6dfac85d" id="7" name="内容占位符 9" title="三我是文本|四我是长文本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39" t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fmla="val 0" name="connisteX0"/>
                <a:gd fmla="val 5714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5714" name="connsiteY3"/>
                <a:gd fmla="val 100000" name="connisteX4"/>
                <a:gd fmla="val 94285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4285" name="connsiteY7"/>
                <a:gd fmla="val 0" name="connisteX8"/>
                <a:gd fmla="val 5714" name="connsiteY8"/>
              </a:avLst>
              <a:gdLst>
                <a:gd fmla="*/ 0 w 10972800" name="connisteX0-1"/>
                <a:gd fmla="*/ 203200 h 3556000" name="connsiteY0-2"/>
                <a:gd fmla="*/ 203200 w 10972800" name="connisteX1-3"/>
                <a:gd fmla="*/ 0 h 3556000" name="connsiteY1-4"/>
                <a:gd fmla="*/ 10769600 w 10972800" name="connisteX2-5"/>
                <a:gd fmla="*/ 0 h 3556000" name="connsiteY2-6"/>
                <a:gd fmla="*/ 10972800 w 10972800" name="connisteX3-7"/>
                <a:gd fmla="*/ 203200 h 3556000" name="connsiteY3-8"/>
                <a:gd fmla="*/ 10972800 w 10972800" name="connisteX4-9"/>
                <a:gd fmla="*/ 3352800 h 3556000" name="connsiteY4-10"/>
                <a:gd fmla="*/ 10769600 w 10972800" name="connisteX5-11"/>
                <a:gd fmla="*/ 3556000 h 3556000" name="connsiteY5-12"/>
                <a:gd fmla="*/ 203200 w 10972800" name="connisteX6-13"/>
                <a:gd fmla="*/ 3556000 h 3556000" name="connsiteY6-14"/>
                <a:gd fmla="*/ 0 w 10972800" name="connisteX7-15"/>
                <a:gd fmla="*/ 3352800 h 3556000" name="connsiteY7-16"/>
                <a:gd fmla="*/ 0 w 10972800" name="connisteX8-17"/>
                <a:gd fmla="*/ 203200 h 35560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735" y="2716"/>
              <a:ext cx="577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安全是生命的守护，法律是安全的保障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4277995" y="1447800"/>
            <a:ext cx="7161530" cy="914400"/>
          </a:xfrm>
          <a:prstGeom prst="rect">
            <a:avLst/>
          </a:prstGeom>
          <a:noFill/>
        </p:spPr>
        <p:txBody>
          <a:bodyPr anchor="ctr" anchorCtr="0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司机应主动用好健康保障、拒绝违章、避险停机、保险索赔和举报权；同时遵规守纪、规范操作、佩戴防护、及时报告、接受培训并维护设备。用权利保护自己，用义务守护团队，才能让生产与生命安全同在。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2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2. 拒绝违章指挥权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核心内涵：遇强令带载启动或瓦斯超限作业可直接拒绝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详细描述：遇强令带载启动或瓦斯超限作业可直接拒绝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遇强令带载启动或瓦斯超限作业可直接拒绝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详细描述：遇强令带载启动或瓦斯超限作业可直接拒绝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拒绝违章指挥权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|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遇强令带载启动或瓦斯超限作业可直接拒绝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当班长或他人强令跳过空转预热、瓦斯超限仍作业、停机后不断电等违章要求时，司机可当场拒绝并按流程上报调度或安全管理人员，企业不得以任何形式打击报复。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|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xmlns:ns0="http://schemas.openxmlformats.org/officeDocument/2006/relationships" ns0:embed="rId1004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拒绝违章是法定权利，也是保护生命的底线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拒绝违章既是守法也是对全班组负责。规范记录拒绝原因和现场工况，必要时拍照取证，确保后续调查有据可查；如遭报复，应立即向上级或监察部门反映。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3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3. 停止作业避险权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核心内涵：遇冒顶预兆、煤壁裂缝、齿轮卡死可立即停机撤离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详细描述：遇冒顶预兆、煤壁裂缝、齿轮卡死可立即停机撤离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遇冒顶预兆、煤壁裂缝、齿轮卡死可立即停机撤离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详细描述：遇冒顶预兆、煤壁裂缝、齿轮卡死可立即停机撤离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停止作业避险权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|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遇冒顶预兆、煤壁裂缝、齿轮卡死可立即停机撤离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发现顶板声响、裂缝加剧、瓦斯报警、截齿严重磨损或齿轮卡死等重大异常时，可不经批准直接停机、撤离到安全地点，并在撤离后立即报告，确保先人后物。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|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xmlns:ns0="http://schemas.openxmlformats.org/officeDocument/2006/relationships" ns0:embed="rId1004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企业不得扣减工资或事后追责合法避险行为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依法履行避险权产生的停工与撤离，不得被扣罚工资或绩效；必须同步记录报警时间、停机动作和撤离路线，便于复盘与整改，避免类似隐患再次发生。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4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4. 工伤保险与民事赔偿权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 title="三我是文本|四我是长文本|五我是文本|六我是长文本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6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企业必须依法缴纳工伤保险并保障待遇兑现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7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因工受伤可按规定享受医疗、停工留薪、伤残补助等工伤待遇，企业不得拖延报案或拒绝认定；应保留现场证据、值班记录和见证人陈述，便于顺利启动工伤流程。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8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除工伤待遇外，可依法主张民事赔偿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9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若设备防护缺失、维护不到位导致伤害，受害人可额外索赔误工费、护理费、康复费等民事赔偿；必要时可委托律师，结合体检与事故记录完善证据链。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 nodeType="clickPar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5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569720" y="206375"/>
            <a:ext cx="1050734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一、煤矿从业人员主要权利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710" y="647700"/>
            <a:ext cx="105524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lvl="0">
              <a:defRPr/>
            </a:pPr>
            <a:r>
              <a:rPr altLang="en-US" lang="zh-CN" spc="130" sz="1600">
                <a:solidFill>
                  <a:prstClr val="white"/>
                </a:solidFill>
                <a:uFillTx/>
                <a:latin charset="0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5. 批评、检举和控告权</a:t>
            </a:r>
            <a:endParaRPr altLang="en-US" lang="zh-CN" spc="130" sz="1600">
              <a:solidFill>
                <a:prstClr val="white"/>
              </a:solidFill>
              <a:uFillTx/>
              <a:latin charset="0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6" name="图形 15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descr="96f087bf8f23beaee9c13dc58e468574" id="25" name="图片占位符 17" title="三我是文本|四我是长文本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"/>
          <a:srcRect b="13739" t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8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可对违章和隐患提出批评并向上级举报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9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anchor="t" bIns="0" lIns="0" rIns="0" rtlCol="0" tIns="0" vert="horz">
            <a:no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发现无证上岗、强令冒险、设备防护缺失等，可实名或匿名举报至安全管理部门或监察机构；要记录时间、地点、当事人及隐患描述，确保信息可核查。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pic>
        <p:nvPicPr>
          <p:cNvPr descr="ae96fa7712f58b6481bf4241401d02c4" id="28" name="图片占位符 18" title="五我是文本|六我是长文本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xmlns:ns0="http://schemas.openxmlformats.org/officeDocument/2006/relationships" ns0:embed="rId1003"/>
          <a:srcRect b="13739" t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1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24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遭打击报复可依法控告并申请保护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2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lang="zh-CN" sz="1800">
                <a:solidFill>
                  <a:srgbClr val="0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举报后若出现调班、扣薪、威胁等报复行为，应立即向更高层级或监管部门控告，必要时申请证人保护，维护正当举报权和职业安全。</a:t>
            </a:r>
            <a:endParaRPr altLang="en-US" lang="zh-CN" sz="1800">
              <a:solidFill>
                <a:srgbClr val="0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 nodeType="clickPar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6"/>
      <p:bldP grpId="0" spid="27"/>
      <p:bldP grpId="0" spid="29"/>
      <p:bldP grpId="0" spid="30"/>
    </p:bldLst>
  </p:timing>
</p:sld>
</file>

<file path=ppt/slides/slide6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9075" y="206375"/>
            <a:ext cx="105537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7010" y="647700"/>
            <a:ext cx="1063625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遵守安全规章和操作规程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检查截齿、喷雾、隔离开关、瓦斯浓度、电缆固定等，确保设备与环境均处于安全状态，空转预热后再带载割煤，杜绝省略关键步骤。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作业结束或中途检修必须切断电源并落实挂牌上锁；任何跳步、短接、边检修边送电的行为都属于严重违章，需坚决避免并及时纠正。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按规定频次检测瓦斯并填写记录，异常立即报警并标识风险区域；开停机时间、检修措施、隐患处置要形成书面/电子留痕，便于复盘和责任追溯，保障制度执行闭环。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2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停机后断电上锁，严禁习惯性违章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 fontScale="90000"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执行瓦斯监测与现场记录，确保有据可查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>
                <a:normAutofit/>
              </a:bodyPr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20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按规程执行开机前检查和空转预热</a:t>
                </a:r>
                <a:endPara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downloaded-image" id="51" name="图片 50" title="三我是文本|四我是长文本|五我是文本|六我是长文本|七我是文本|八我是长文本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7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2. 服从安全生产管理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5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核心内涵：配合安全检查，提供真实记录与现场信息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6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buNone/>
            </a:pPr>
            <a:r>
              <a:rPr altLang="en-US" lang="zh-CN" sz="1800"/>
              <a:t>详细描述：配合安全检查，提供真实记录与现场信息</a:t>
            </a:r>
            <a:endParaRPr altLang="en-US" lang="zh-CN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8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配合安全检查，提供真实记录与现场信息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9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详细描述：配合安全检查，提供真实记录与现场信息</a:t>
            </a:r>
            <a:endParaRPr altLang="en-US" lang="zh-CN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服从安全生产管理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 title="三我是文本|四我是长文本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2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配合安全检查，提供真实记录与现场信息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3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如实填写巡检、瓦斯检测、维护记录，不得涂改或漏报；遇检查组提问要客观描述工况，便于排查隐患并制定整改措施。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 title="五我是文本|六我是长文本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xmlns:ns0="http://schemas.openxmlformats.org/officeDocument/2006/relationships" ns0:embed="rId1004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遇违章指挥可拒绝执行并升级汇报</a:t>
              </a:r>
              <a:endPara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6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在服从管理的同时，面对明显违章命令要及时说明风险、拒绝执行并逐级上报，确保合法合规与人身安全双重落实。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 nodeType="clickPar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 nodeType="clickPar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 nodeType="clickPar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8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6195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6195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正确佩戴和使用劳动防护用品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1943100"/>
            <a:ext cx="7969250" cy="70485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进入作业面前先检查佩戴状态，确保口罩严密贴合、帽带扣紧、手套完好，防止粉尘吸入与坠物、滑落风险。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3448050" y="3759200"/>
            <a:ext cx="8007350" cy="77533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防护栏、挡煤板、喷雾装置不得拆卸或失效，发现缺失应立即停机处理；防护装置直接关系到人员与设备安全。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448050" y="5397500"/>
            <a:ext cx="7959725" cy="667385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检查、穿戴、锁扣等步骤必须逐项到位，不得为赶进度而简化；班组长需抽查并记录，确保防护措施执行闭环。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8703310" cy="1181735"/>
            <a:chOff x="642" y="5280"/>
            <a:chExt cx="13706" cy="1861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880" y="5280"/>
              <a:ext cx="13468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使用并维护采煤机防护栏等安全装置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8799195" cy="1105535"/>
            <a:chOff x="642" y="7860"/>
            <a:chExt cx="13857" cy="1741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7860"/>
              <a:ext cx="13619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严禁虚戴或省略防护步骤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2000230" cy="5715000"/>
            <a:chOff x="0" y="1800"/>
            <a:chExt cx="188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3706" cy="2023"/>
              <a:chOff x="642" y="2420"/>
              <a:chExt cx="13706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880" y="2420"/>
                <a:ext cx="13468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/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防尘口罩、安全帽、防滑手套必须规范佩戴</a:t>
                </a:r>
                <a:endPara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43d17eb31fcf08bba65d56b8c6d41df2" id="17" name="内容占位符 16" title="三我是文本|四我是长文本|五我是文本|六我是长文本|七我是文本|八我是长文本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fmla="val 0" name="connisteX0"/>
                <a:gd fmla="val 0" name="connsiteY0"/>
                <a:gd fmla="val 100000" name="connisteX1"/>
                <a:gd fmla="val 0" name="connsiteY1"/>
                <a:gd fmla="val 100000" name="connisteX2"/>
                <a:gd fmla="val 100000" name="connsiteY2"/>
                <a:gd fmla="val 0" name="connisteX3"/>
                <a:gd fmla="val 100000" name="connsiteY3"/>
                <a:gd fmla="val 0" name="connisteX4"/>
                <a:gd fmla="val 0" name="connsiteY4"/>
              </a:avLst>
              <a:gdLst>
                <a:gd fmla="*/ 0 w 3581400" name="connisteX0-1"/>
                <a:gd fmla="*/ 0 h 6858000" name="connsiteY0-2"/>
                <a:gd fmla="*/ 3581400 w 3581400" name="connisteX1-3"/>
                <a:gd fmla="*/ 0 h 6858000" name="connsiteY1-4"/>
                <a:gd fmla="*/ 3581400 w 3581400" name="connisteX2-5"/>
                <a:gd fmla="*/ 6858000 h 6858000" name="connsiteY2-6"/>
                <a:gd fmla="*/ 0 w 3581400" name="connisteX3-7"/>
                <a:gd fmla="*/ 6858000 h 6858000" name="connsiteY3-8"/>
                <a:gd fmla="*/ 0 w 3581400" name="connisteX4-9"/>
                <a:gd fmla="*/ 0 h 6858000" name="connsiteY4-10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b="b" l="l" r="r" t="t"/>
              <a:pathLst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9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5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9075" y="206375"/>
            <a:ext cx="105537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二、采煤机司机主要义务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7010" y="647700"/>
            <a:ext cx="1063625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0" baseline="0" i="0" kumimoji="0" lang="zh-CN" noProof="0" spc="130" sz="160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0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4. 发现事故隐患及时报告并参与抢险</a:t>
            </a: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i="0" kumimoji="0" lang="zh-CN" noProof="0" spc="130" sz="1600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0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瓦斯超限、顶板裂缝、截齿掉落、油温异常等，都要先停机、设警戒、通报班长和调度，按流程记录时间与位置，避免二次风险。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10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经确认安全后，可协助切断能源、加固支护、清理浮煤或配合救援；始终遵循“先人后物、先控后救”，抢险过程全程留痕。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11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八我是长文本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2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在确保自身安全前提下参与抢险处置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3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 fontScale="90000"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七我是文本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>
                <a:normAutofit/>
              </a:bodyPr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20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发现设备或环境异常立即上报并标记区域</a:t>
                </a:r>
                <a:endPara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downloaded-image" id="51" name="图片 50" title="三我是文本|四我是长文本|五我是文本|六我是长文本|七我是文本|八我是长文本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 nodeType="clickPar">
                      <p:stCondLst>
                        <p:cond delay="indefinite"/>
                        <p:cond delay="0" evt="onBegin">
                          <p:tn val="40"/>
                        </p:cond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 nodeType="clickPar">
                      <p:stCondLst>
                        <p:cond delay="indefinite"/>
                        <p:cond delay="0" evt="onBegin">
                          <p:tn val="47"/>
                        </p:cond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 nodeType="clickPar">
                      <p:stCondLst>
                        <p:cond delay="indefinite"/>
                        <p:cond delay="0" evt="onBegin">
                          <p:tn val="54"/>
                        </p:cond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 nodeType="clickPar">
                      <p:stCondLst>
                        <p:cond delay="indefinite"/>
                        <p:cond delay="0" evt="onBegin">
                          <p:tn val="61"/>
                        </p:cond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tags/tag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0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10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10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10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10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1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06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107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61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6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6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67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7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71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7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8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8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9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4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95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96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9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98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9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169</Paragraphs>
  <Slides>15</Slides>
  <Notes>15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baseType="lpstr" size="24">
      <vt:lpstr>Arial</vt:lpstr>
      <vt:lpstr>Calibri</vt:lpstr>
      <vt:lpstr>微软雅黑</vt:lpstr>
      <vt:lpstr>印品黑体</vt:lpstr>
      <vt:lpstr>宋体</vt:lpstr>
      <vt:lpstr>等线 Light</vt:lpstr>
      <vt:lpstr>等线</vt:lpstr>
      <vt:lpstr>庞门正道标题体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2025-12-16T10:04:04Z</dcterms:created>
  <cp:lastPrinted>2025-12-16T18:04:04Z</cp:lastPrinted>
  <dcterms:modified xsi:type="dcterms:W3CDTF">2025-12-16T10:04:12Z</dcterms:modified>
  <cp:revision>1</cp:revision>
</cp:coreProperties>
</file>